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9" r:id="rId3"/>
    <p:sldId id="260" r:id="rId4"/>
    <p:sldId id="261" r:id="rId5"/>
    <p:sldId id="263" r:id="rId6"/>
    <p:sldId id="264" r:id="rId7"/>
    <p:sldId id="265"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businessjargons.com/wp-content/uploads/2016/12/characteristics-of-planning.jp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BUSINESS MANAGEMENT</a:t>
            </a:r>
            <a:endParaRPr lang="en-IN" dirty="0"/>
          </a:p>
        </p:txBody>
      </p:sp>
      <p:sp>
        <p:nvSpPr>
          <p:cNvPr id="3" name="Subtitle 2"/>
          <p:cNvSpPr>
            <a:spLocks noGrp="1"/>
          </p:cNvSpPr>
          <p:nvPr>
            <p:ph type="subTitle" idx="1"/>
          </p:nvPr>
        </p:nvSpPr>
        <p:spPr/>
        <p:txBody>
          <a:bodyPr>
            <a:normAutofit/>
          </a:bodyPr>
          <a:lstStyle/>
          <a:p>
            <a:r>
              <a:rPr lang="en-IN" sz="4800" dirty="0" smtClean="0">
                <a:solidFill>
                  <a:schemeClr val="tx1"/>
                </a:solidFill>
              </a:rPr>
              <a:t>PLANNING</a:t>
            </a:r>
            <a:endParaRPr lang="en-IN" sz="48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DEFINITION</a:t>
            </a: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Planning is the fundamental management function, which involves</a:t>
            </a:r>
            <a:r>
              <a:rPr lang="en-IN" b="1" dirty="0" smtClean="0"/>
              <a:t> deciding beforehand</a:t>
            </a:r>
            <a:r>
              <a:rPr lang="en-IN" dirty="0" smtClean="0"/>
              <a:t>, what is to be done, when is it to be done, how it is to be done and who is going to do it. </a:t>
            </a:r>
          </a:p>
          <a:p>
            <a:r>
              <a:rPr lang="en-IN" dirty="0" smtClean="0"/>
              <a:t>It is an</a:t>
            </a:r>
            <a:r>
              <a:rPr lang="en-IN" b="1" dirty="0" smtClean="0"/>
              <a:t> intellectual process</a:t>
            </a:r>
            <a:r>
              <a:rPr lang="en-IN" dirty="0" smtClean="0"/>
              <a:t> which </a:t>
            </a:r>
            <a:r>
              <a:rPr lang="en-IN" b="1" dirty="0" smtClean="0"/>
              <a:t>lays down</a:t>
            </a:r>
            <a:r>
              <a:rPr lang="en-IN" dirty="0" smtClean="0"/>
              <a:t> an </a:t>
            </a:r>
            <a:r>
              <a:rPr lang="en-IN" b="1" dirty="0" smtClean="0"/>
              <a:t>organisation’s objectives and develops various courses of action</a:t>
            </a:r>
            <a:r>
              <a:rPr lang="en-IN" dirty="0" smtClean="0"/>
              <a:t>, by which the organisation can achieve those objectives.</a:t>
            </a:r>
          </a:p>
          <a:p>
            <a:r>
              <a:rPr lang="en-IN" dirty="0" smtClean="0"/>
              <a:t> It chalks out exactly, how to attain a specific goal.</a:t>
            </a:r>
          </a:p>
          <a:p>
            <a:r>
              <a:rPr lang="en-IN" u="sng" dirty="0" smtClean="0"/>
              <a:t>Planning is nothing but </a:t>
            </a:r>
            <a:r>
              <a:rPr lang="en-IN" b="1" u="sng" dirty="0" smtClean="0"/>
              <a:t>thinking before the action takes place</a:t>
            </a:r>
            <a:r>
              <a:rPr lang="en-IN" u="sng" dirty="0" smtClean="0"/>
              <a:t>. It helps us to take a </a:t>
            </a:r>
            <a:r>
              <a:rPr lang="en-IN" b="1" u="sng" dirty="0" smtClean="0"/>
              <a:t>peep into the future</a:t>
            </a:r>
            <a:r>
              <a:rPr lang="en-IN" u="sng" dirty="0" smtClean="0"/>
              <a:t> and decide in advance the way to deal with the situations, which we are going to encounter in future. It involves logical thinking and rational decision making.</a:t>
            </a:r>
            <a:endParaRPr lang="en-IN" dirty="0" smtClean="0"/>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CHARACTERISTICS OF PLANNING</a:t>
            </a:r>
            <a:endParaRPr lang="en-IN" dirty="0"/>
          </a:p>
        </p:txBody>
      </p:sp>
      <p:pic>
        <p:nvPicPr>
          <p:cNvPr id="4" name="Content Placeholder 3" descr="characteristics of planning">
            <a:hlinkClick r:id="rId2"/>
          </p:cNvPr>
          <p:cNvPicPr>
            <a:picLocks noGrp="1"/>
          </p:cNvPicPr>
          <p:nvPr>
            <p:ph idx="1"/>
          </p:nvPr>
        </p:nvPicPr>
        <p:blipFill>
          <a:blip r:embed="rId3"/>
          <a:srcRect/>
          <a:stretch>
            <a:fillRect/>
          </a:stretch>
        </p:blipFill>
        <p:spPr bwMode="auto">
          <a:xfrm>
            <a:off x="2428875" y="1762919"/>
            <a:ext cx="4286250" cy="42005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CHARACTERISTICS OF PLANNING</a:t>
            </a:r>
            <a:endParaRPr lang="en-IN" dirty="0"/>
          </a:p>
        </p:txBody>
      </p:sp>
      <p:sp>
        <p:nvSpPr>
          <p:cNvPr id="3" name="Content Placeholder 2"/>
          <p:cNvSpPr>
            <a:spLocks noGrp="1"/>
          </p:cNvSpPr>
          <p:nvPr>
            <p:ph idx="1"/>
          </p:nvPr>
        </p:nvSpPr>
        <p:spPr/>
        <p:txBody>
          <a:bodyPr>
            <a:normAutofit fontScale="77500" lnSpcReduction="20000"/>
          </a:bodyPr>
          <a:lstStyle/>
          <a:p>
            <a:pPr lvl="0"/>
            <a:r>
              <a:rPr lang="en-IN" b="1" u="sng" dirty="0" smtClean="0"/>
              <a:t>Managerial function</a:t>
            </a:r>
            <a:r>
              <a:rPr lang="en-IN" u="sng" dirty="0" smtClean="0"/>
              <a:t>: Planning is a first and foremost managerial function provides the base for other functions of the management, i.e. organising, staffing, directing and controlling, as they are performed within the periphery of the plans made.</a:t>
            </a:r>
            <a:endParaRPr lang="en-IN" dirty="0" smtClean="0"/>
          </a:p>
          <a:p>
            <a:pPr lvl="0"/>
            <a:r>
              <a:rPr lang="en-IN" b="1" u="sng" dirty="0" smtClean="0"/>
              <a:t>Goal oriented</a:t>
            </a:r>
            <a:r>
              <a:rPr lang="en-IN" u="sng" dirty="0" smtClean="0"/>
              <a:t>: It focuses on defining the goals of the organisation, identifying alternative courses of action and deciding the appropriate action plan, which is to be undertaken for reaching the goals.</a:t>
            </a:r>
            <a:endParaRPr lang="en-IN" dirty="0" smtClean="0"/>
          </a:p>
          <a:p>
            <a:r>
              <a:rPr lang="en-IN" b="1" u="sng" dirty="0" smtClean="0"/>
              <a:t>Pervasive</a:t>
            </a:r>
            <a:r>
              <a:rPr lang="en-IN" u="sng" dirty="0" smtClean="0"/>
              <a:t>: It is pervasive in the sense that it is present in all the segments and is required at all the levels of the organisation. Although the scope of planning varies at different levels and departments</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CHARACTERISTICS OF PLANNING</a:t>
            </a:r>
            <a:endParaRPr lang="en-IN" dirty="0"/>
          </a:p>
        </p:txBody>
      </p:sp>
      <p:sp>
        <p:nvSpPr>
          <p:cNvPr id="3" name="Content Placeholder 2"/>
          <p:cNvSpPr>
            <a:spLocks noGrp="1"/>
          </p:cNvSpPr>
          <p:nvPr>
            <p:ph idx="1"/>
          </p:nvPr>
        </p:nvSpPr>
        <p:spPr/>
        <p:txBody>
          <a:bodyPr>
            <a:normAutofit fontScale="77500" lnSpcReduction="20000"/>
          </a:bodyPr>
          <a:lstStyle/>
          <a:p>
            <a:pPr lvl="0"/>
            <a:r>
              <a:rPr lang="en-IN" b="1" u="sng" dirty="0" smtClean="0"/>
              <a:t>Continuous Process</a:t>
            </a:r>
            <a:r>
              <a:rPr lang="en-IN" u="sng" dirty="0" smtClean="0"/>
              <a:t>: Plans are made for a specific term, say for a month, quarter, year and so on. Once that period is over, new plans are drawn, considering the organisation’s present and future requirements and conditions. Therefore, it is an ongoing process, as the plans are framed, executed and followed by another plan.</a:t>
            </a:r>
            <a:endParaRPr lang="en-IN" dirty="0" smtClean="0"/>
          </a:p>
          <a:p>
            <a:pPr lvl="0"/>
            <a:r>
              <a:rPr lang="en-IN" b="1" u="sng" dirty="0" smtClean="0"/>
              <a:t>Intellectual Process</a:t>
            </a:r>
            <a:r>
              <a:rPr lang="en-IN" u="sng" dirty="0" smtClean="0"/>
              <a:t>: It is a mental exercise at it involves the application of mind, to think, forecast, imagine intelligently and innovate etc.</a:t>
            </a:r>
            <a:endParaRPr lang="en-IN" dirty="0" smtClean="0"/>
          </a:p>
          <a:p>
            <a:pPr lvl="0"/>
            <a:r>
              <a:rPr lang="en-IN" b="1" u="sng" dirty="0" smtClean="0"/>
              <a:t>Futuristic</a:t>
            </a:r>
            <a:r>
              <a:rPr lang="en-IN" u="sng" dirty="0" smtClean="0"/>
              <a:t>: In the process of planning we take a sneak peek of the future. It encompasses looking into the future, to analyse and predict it so that the organisation can face future challenges effectively.</a:t>
            </a:r>
            <a:endParaRPr lang="en-IN" dirty="0" smtClean="0"/>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CHARACTERISTICS OF PLANNING</a:t>
            </a:r>
            <a:endParaRPr lang="en-IN" dirty="0"/>
          </a:p>
        </p:txBody>
      </p:sp>
      <p:sp>
        <p:nvSpPr>
          <p:cNvPr id="3" name="Content Placeholder 2"/>
          <p:cNvSpPr>
            <a:spLocks noGrp="1"/>
          </p:cNvSpPr>
          <p:nvPr>
            <p:ph idx="1"/>
          </p:nvPr>
        </p:nvSpPr>
        <p:spPr/>
        <p:txBody>
          <a:bodyPr>
            <a:normAutofit fontScale="85000" lnSpcReduction="10000"/>
          </a:bodyPr>
          <a:lstStyle/>
          <a:p>
            <a:pPr lvl="0"/>
            <a:r>
              <a:rPr lang="en-IN" b="1" u="sng" dirty="0" smtClean="0"/>
              <a:t>Decision making</a:t>
            </a:r>
            <a:r>
              <a:rPr lang="en-IN" u="sng" dirty="0" smtClean="0"/>
              <a:t>: Decisions are made regarding the choice of alternative courses of action that can be undertaken to reach the goal. The alternative chosen should be best among all, with the least number of the negative and highest number of positive outcomes.</a:t>
            </a:r>
            <a:endParaRPr lang="en-IN" dirty="0" smtClean="0"/>
          </a:p>
          <a:p>
            <a:r>
              <a:rPr lang="en-IN" u="sng" dirty="0" smtClean="0"/>
              <a:t>Planning is concerned with setting objectives, targets, and formulating plan to accomplish them. The activity helps managers </a:t>
            </a:r>
            <a:r>
              <a:rPr lang="en-IN" b="1" u="sng" dirty="0" smtClean="0"/>
              <a:t>analyse the</a:t>
            </a:r>
            <a:r>
              <a:rPr lang="en-IN" u="sng" dirty="0" smtClean="0"/>
              <a:t> </a:t>
            </a:r>
            <a:r>
              <a:rPr lang="en-IN" b="1" u="sng" dirty="0" smtClean="0"/>
              <a:t>present condition to identify the ways of attaining the desired position in future</a:t>
            </a:r>
            <a:r>
              <a:rPr lang="en-IN" u="sng" dirty="0" smtClean="0"/>
              <a:t>. It is both, the need of the organisation and the responsibility of managers.</a:t>
            </a:r>
            <a:endParaRPr lang="en-IN" dirty="0" smtClean="0"/>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IMPORTANCE OF PLANNING</a:t>
            </a:r>
            <a:endParaRPr lang="en-IN" dirty="0"/>
          </a:p>
        </p:txBody>
      </p:sp>
      <p:sp>
        <p:nvSpPr>
          <p:cNvPr id="3" name="Content Placeholder 2"/>
          <p:cNvSpPr>
            <a:spLocks noGrp="1"/>
          </p:cNvSpPr>
          <p:nvPr>
            <p:ph idx="1"/>
          </p:nvPr>
        </p:nvSpPr>
        <p:spPr/>
        <p:txBody>
          <a:bodyPr>
            <a:normAutofit fontScale="70000" lnSpcReduction="20000"/>
          </a:bodyPr>
          <a:lstStyle/>
          <a:p>
            <a:pPr lvl="0"/>
            <a:r>
              <a:rPr lang="en-IN" u="sng" dirty="0" smtClean="0"/>
              <a:t>It helps managers to </a:t>
            </a:r>
            <a:r>
              <a:rPr lang="en-IN" b="1" u="sng" dirty="0" smtClean="0"/>
              <a:t>improve future performance</a:t>
            </a:r>
            <a:r>
              <a:rPr lang="en-IN" u="sng" dirty="0" smtClean="0"/>
              <a:t>, by establishing objectives and selecting a course of action, for the benefit of the organisation.</a:t>
            </a:r>
            <a:endParaRPr lang="en-IN" dirty="0" smtClean="0"/>
          </a:p>
          <a:p>
            <a:pPr lvl="0"/>
            <a:r>
              <a:rPr lang="en-IN" u="sng" dirty="0" smtClean="0"/>
              <a:t>It </a:t>
            </a:r>
            <a:r>
              <a:rPr lang="en-IN" b="1" u="sng" dirty="0" smtClean="0"/>
              <a:t>minimises risk and uncertainty</a:t>
            </a:r>
            <a:r>
              <a:rPr lang="en-IN" u="sng" dirty="0" smtClean="0"/>
              <a:t>, by looking ahead into the future.</a:t>
            </a:r>
            <a:endParaRPr lang="en-IN" dirty="0" smtClean="0"/>
          </a:p>
          <a:p>
            <a:pPr lvl="0"/>
            <a:r>
              <a:rPr lang="en-IN" u="sng" dirty="0" smtClean="0"/>
              <a:t>It </a:t>
            </a:r>
            <a:r>
              <a:rPr lang="en-IN" b="1" u="sng" dirty="0" smtClean="0"/>
              <a:t>facilitates the coordination of activities</a:t>
            </a:r>
            <a:r>
              <a:rPr lang="en-IN" u="sng" dirty="0" smtClean="0"/>
              <a:t>. Thus, reduces overlapping among activities and eliminates unproductive work.</a:t>
            </a:r>
            <a:endParaRPr lang="en-IN" dirty="0" smtClean="0"/>
          </a:p>
          <a:p>
            <a:pPr lvl="0"/>
            <a:r>
              <a:rPr lang="en-IN" u="sng" dirty="0" smtClean="0"/>
              <a:t>It states in advance, what should be done in future, so it provides </a:t>
            </a:r>
            <a:r>
              <a:rPr lang="en-IN" b="1" u="sng" dirty="0" smtClean="0"/>
              <a:t>direction for action.</a:t>
            </a:r>
            <a:endParaRPr lang="en-IN" dirty="0" smtClean="0"/>
          </a:p>
          <a:p>
            <a:pPr lvl="0"/>
            <a:r>
              <a:rPr lang="en-IN" u="sng" dirty="0" smtClean="0"/>
              <a:t>It uncovers and identifies </a:t>
            </a:r>
            <a:r>
              <a:rPr lang="en-IN" b="1" u="sng" dirty="0" smtClean="0"/>
              <a:t>future opportunities and threats</a:t>
            </a:r>
            <a:r>
              <a:rPr lang="en-IN" u="sng" dirty="0" smtClean="0"/>
              <a:t>.</a:t>
            </a:r>
            <a:endParaRPr lang="en-IN" dirty="0" smtClean="0"/>
          </a:p>
          <a:p>
            <a:pPr lvl="0"/>
            <a:r>
              <a:rPr lang="en-IN" u="sng" dirty="0" smtClean="0"/>
              <a:t>It </a:t>
            </a:r>
            <a:r>
              <a:rPr lang="en-IN" b="1" u="sng" dirty="0" smtClean="0"/>
              <a:t>sets out standards for controlling</a:t>
            </a:r>
            <a:r>
              <a:rPr lang="en-IN" u="sng" dirty="0" smtClean="0"/>
              <a:t>. It compares actual performance with the standard performance and efforts are made to correct the same.</a:t>
            </a:r>
            <a:endParaRPr lang="en-IN" dirty="0" smtClean="0"/>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344</Words>
  <Application>Microsoft Office PowerPoint</Application>
  <PresentationFormat>On-screen Show (4:3)</PresentationFormat>
  <Paragraphs>26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BUSINESS MANAGEMENT</vt:lpstr>
      <vt:lpstr>DEFINITION</vt:lpstr>
      <vt:lpstr>CHARACTERISTICS OF PLANNING</vt:lpstr>
      <vt:lpstr>CHARACTERISTICS OF PLANNING</vt:lpstr>
      <vt:lpstr>CHARACTERISTICS OF PLANNING</vt:lpstr>
      <vt:lpstr>CHARACTERISTICS OF PLANNING</vt:lpstr>
      <vt:lpstr>IMPORTANCE OF PLANNING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BCA</dc:creator>
  <cp:lastModifiedBy>Dell</cp:lastModifiedBy>
  <cp:revision>7</cp:revision>
  <dcterms:created xsi:type="dcterms:W3CDTF">2006-08-16T00:00:00Z</dcterms:created>
  <dcterms:modified xsi:type="dcterms:W3CDTF">2022-07-17T10:37:42Z</dcterms:modified>
</cp:coreProperties>
</file>